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FA129-0DB2-4A00-8319-5F0B29E261A2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4BCD4-BE72-4E65-8FBE-1B88FFBB1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8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4BCD4-BE72-4E65-8FBE-1B88FFBB16C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2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1.mp3"/><Relationship Id="rId7" Type="http://schemas.openxmlformats.org/officeDocument/2006/relationships/image" Target="../media/image27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6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0.jpg"/><Relationship Id="rId5" Type="http://schemas.openxmlformats.org/officeDocument/2006/relationships/image" Target="../media/image32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35.pn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34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.mp3"/><Relationship Id="rId7" Type="http://schemas.openxmlformats.org/officeDocument/2006/relationships/image" Target="../media/image5.jpe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1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волшебники двора мамочка 201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3400.4406"/>
                  <p14:fade in="250" out="7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034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9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8"/>
    </mc:Choice>
    <mc:Fallback xmlns="">
      <p:transition spd="slow" advTm="7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9623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7578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8035" y="1484784"/>
            <a:ext cx="4520901" cy="482453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</a:rPr>
              <a:t>Если мама рядом </a:t>
            </a:r>
            <a:r>
              <a:rPr lang="ru-RU" sz="2400" dirty="0" smtClean="0">
                <a:solidFill>
                  <a:srgbClr val="002060"/>
                </a:solidFill>
              </a:rPr>
              <a:t>- нам </a:t>
            </a:r>
            <a:r>
              <a:rPr lang="ru-RU" sz="2400" dirty="0">
                <a:solidFill>
                  <a:srgbClr val="002060"/>
                </a:solidFill>
              </a:rPr>
              <a:t>всегда тепло,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На душе спокойно,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весело</a:t>
            </a:r>
            <a:r>
              <a:rPr lang="ru-RU" sz="2400" dirty="0">
                <a:solidFill>
                  <a:srgbClr val="002060"/>
                </a:solidFill>
              </a:rPr>
              <a:t>, светло.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Мама нам </a:t>
            </a:r>
            <a:r>
              <a:rPr lang="ru-RU" sz="2400" dirty="0" smtClean="0">
                <a:solidFill>
                  <a:srgbClr val="002060"/>
                </a:solidFill>
              </a:rPr>
              <a:t>подарит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солнца нежный луч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 подскажет лучший, самый верный путь.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57966"/>
            <a:ext cx="3757591" cy="4968552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bliqueTop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315416"/>
            <a:ext cx="7632848" cy="2160240"/>
          </a:xfrm>
          <a:prstGeom prst="rect">
            <a:avLst/>
          </a:prstGeom>
        </p:spPr>
      </p:pic>
      <p:pic>
        <p:nvPicPr>
          <p:cNvPr id="5" name="волшебники двора мамочка 20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98846.5408" end="8036.2982"/>
                  <p14:fade out="75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20272" y="76012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2"/>
    </mc:Choice>
    <mc:Fallback xmlns="">
      <p:transition spd="slow" advTm="11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267" objId="5"/>
        <p14:seekEvt time="6934" objId="5" seek="0"/>
        <p14:stopEvt time="11942" objId="5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9424" y="764704"/>
            <a:ext cx="5184576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</a:rPr>
              <a:t>МАМА </a:t>
            </a:r>
            <a:r>
              <a:rPr lang="ru-RU" sz="3200" dirty="0">
                <a:solidFill>
                  <a:srgbClr val="002060"/>
                </a:solidFill>
              </a:rPr>
              <a:t>– </a:t>
            </a:r>
            <a:r>
              <a:rPr lang="ru-RU" sz="2800" dirty="0">
                <a:solidFill>
                  <a:srgbClr val="002060"/>
                </a:solidFill>
              </a:rPr>
              <a:t>слово золотое,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Очень мягкое, простое,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Доброе… И все же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Слова нет дороже.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Это слово в целом свете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Произносят первым дети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651870" cy="4869160"/>
          </a:xfrm>
          <a:prstGeom prst="rect">
            <a:avLst/>
          </a:prstGeom>
          <a:ln w="1270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1512168"/>
          </a:xfrm>
          <a:prstGeom prst="rect">
            <a:avLst/>
          </a:prstGeom>
        </p:spPr>
      </p:pic>
      <p:pic>
        <p:nvPicPr>
          <p:cNvPr id="5" name="волшебники двора мамочка 201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841.0352" end="78220.02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88224" y="1207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6"/>
    </mc:Choice>
    <mc:Fallback xmlns="">
      <p:transition spd="slow" advTm="12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472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16" objId="5"/>
        <p14:stopEvt time="11506" objId="5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91" y="1772816"/>
            <a:ext cx="4909267" cy="367240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Мама …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Это </a:t>
            </a:r>
            <a:r>
              <a:rPr lang="ru-RU" sz="2400" b="1" dirty="0">
                <a:solidFill>
                  <a:srgbClr val="002060"/>
                </a:solidFill>
              </a:rPr>
              <a:t>слово дорогое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Первое у каждого из нас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Это слово близкое, родное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В день веселья,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испытаний </a:t>
            </a:r>
            <a:r>
              <a:rPr lang="ru-RU" sz="2400" b="1" dirty="0">
                <a:solidFill>
                  <a:srgbClr val="002060"/>
                </a:solidFill>
              </a:rPr>
              <a:t>час.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56792"/>
            <a:ext cx="4172654" cy="5157192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56792"/>
          </a:xfrm>
          <a:prstGeom prst="rect">
            <a:avLst/>
          </a:prstGeom>
        </p:spPr>
      </p:pic>
      <p:pic>
        <p:nvPicPr>
          <p:cNvPr id="5" name="волшебники двора мамочка 201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110.0128" end="63218.922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55976" y="3124200"/>
            <a:ext cx="52082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8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76"/>
    </mc:Choice>
    <mc:Fallback xmlns="">
      <p:transition spd="slow" advTm="15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05" objId="5"/>
        <p14:stopEvt time="11207" objId="5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7456" y="3935645"/>
            <a:ext cx="4896544" cy="280831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</a:rPr>
              <a:t>Мама – начало всех начал,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Любви и мудрости причал,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Светоч добра и пониманья,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Символ труда и созиданья.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9"/>
            <a:ext cx="4968552" cy="3314956"/>
          </a:xfrm>
          <a:prstGeom prst="rect">
            <a:avLst/>
          </a:prstGeom>
          <a:ln w="1270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волшебники двора мамочка 20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88935.09759999999" end="12590.205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460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24"/>
    </mc:Choice>
    <mc:Fallback xmlns="">
      <p:transition spd="slow" advTm="15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1698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875" objId="4"/>
        <p14:stopEvt time="3955" objId="4"/>
        <p14:playEvt time="3955" objId="4"/>
        <p14:stopEvt time="15024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04856" cy="54726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Пусть у Вас все будет гладко</a:t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Жизнь пусть будет очень сладкой.</a:t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Пусть любовь детишек ваших</a:t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С каждым годом будет слаще!</a:t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          Ольга Анатольевна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                         Евгения Сергеевна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514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9"/>
    </mc:Choice>
    <mc:Fallback xmlns="">
      <p:transition spd="slow" advTm="1198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162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Самый лучший день на свете – </a:t>
            </a:r>
            <a:br>
              <a:rPr lang="ru-RU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Поздравляют мам все дети!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7" y="1916832"/>
            <a:ext cx="7128792" cy="4536504"/>
          </a:xfrm>
          <a:prstGeom prst="rect">
            <a:avLst/>
          </a:prstGeom>
        </p:spPr>
      </p:pic>
      <p:pic>
        <p:nvPicPr>
          <p:cNvPr id="5" name="волшебники двора мамочка 201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86.5792" end="92149.615"/>
                  <p14:fade out="1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4288" y="26046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6"/>
    </mc:Choice>
    <mc:Fallback xmlns="">
      <p:transition spd="slow" advTm="9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943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playEvt time="8633" objId="5"/>
        <p14:stopEvt time="9096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7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3" y="0"/>
            <a:ext cx="5328592" cy="302948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Мамины глаза как море,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Голубые-голубые!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С головою окунётся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Тот, кто мамою любим.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Мамины глаза как зори,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Золотые-золотые!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82881"/>
            <a:ext cx="4176464" cy="3220430"/>
          </a:xfrm>
          <a:prstGeom prst="rect">
            <a:avLst/>
          </a:prstGeom>
          <a:ln w="1270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36" y="1846466"/>
            <a:ext cx="9292836" cy="4893259"/>
          </a:xfrm>
          <a:prstGeom prst="rect">
            <a:avLst/>
          </a:prstGeom>
        </p:spPr>
      </p:pic>
      <p:pic>
        <p:nvPicPr>
          <p:cNvPr id="8" name="волшебники двора мамочка 20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6340.4848" end="88935.0934"/>
                  <p14:fade out="75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88224" y="1019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549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8"/>
    </mc:Choice>
    <mc:Fallback xmlns="">
      <p:transition spd="slow" advTm="10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472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02" objId="8"/>
        <p14:stopEvt time="9860" objId="8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9216" cy="14401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Мама милая моя,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Как же я люблю тебя!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93999"/>
            <a:ext cx="3596694" cy="3110654"/>
          </a:xfrm>
          <a:prstGeom prst="rect">
            <a:avLst/>
          </a:prstGeom>
          <a:ln w="1270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63911"/>
            <a:ext cx="3606493" cy="3228980"/>
          </a:xfrm>
          <a:prstGeom prst="rect">
            <a:avLst/>
          </a:prstGeom>
          <a:ln w="1270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" y="5313256"/>
            <a:ext cx="1669263" cy="1510286"/>
          </a:xfrm>
          <a:prstGeom prst="rect">
            <a:avLst/>
          </a:prstGeom>
        </p:spPr>
      </p:pic>
      <p:pic>
        <p:nvPicPr>
          <p:cNvPr id="6" name="волшебники двора мамочка 201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127.0656" end="74201.8694"/>
                  <p14:fade out="75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25969" y="2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2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4"/>
    </mc:Choice>
    <mc:Fallback xmlns="">
      <p:transition spd="slow" advTm="5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9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4906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14" objId="6"/>
        <p14:stopEvt time="5904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048672" cy="27363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Много мам на белом свете,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Всей душой их любят дети,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Только мама есть одна,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Всех дороже мне она,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Кто она? Отвечу я: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Это мамочка моя!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11" y="2636912"/>
            <a:ext cx="4464496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356992"/>
            <a:ext cx="4330109" cy="3462033"/>
          </a:xfrm>
          <a:prstGeom prst="rect">
            <a:avLst/>
          </a:prstGeom>
        </p:spPr>
      </p:pic>
      <p:pic>
        <p:nvPicPr>
          <p:cNvPr id="6" name="волшебники двора мамочка 201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038.5056" end="63218.922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52759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8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6"/>
    </mc:Choice>
    <mc:Fallback xmlns="">
      <p:transition spd="slow" advTm="12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9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301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15" objId="6"/>
        <p14:stopEvt time="12176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243408"/>
            <a:ext cx="2301183" cy="23042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63068"/>
            <a:ext cx="6804755" cy="2705891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002060"/>
                </a:solidFill>
              </a:rPr>
              <a:t>Когда я по городу с мамой хожу,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за руку маму я крепко держу.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Зачем ей идти и бояться,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Что может она потеряться?</a:t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2728686"/>
            <a:ext cx="3528392" cy="4012682"/>
          </a:xfrm>
          <a:prstGeom prst="rect">
            <a:avLst/>
          </a:prstGeom>
          <a:ln w="1270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9216"/>
            <a:ext cx="2736304" cy="2385814"/>
          </a:xfrm>
          <a:prstGeom prst="rect">
            <a:avLst/>
          </a:prstGeom>
        </p:spPr>
      </p:pic>
      <p:pic>
        <p:nvPicPr>
          <p:cNvPr id="7" name="волшебники двора мамочка 201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754.6752" end="42860.2854"/>
                  <p14:fade out="75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06216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8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5"/>
    </mc:Choice>
    <mc:Fallback xmlns="">
      <p:transition spd="slow" advTm="7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09" objId="7"/>
        <p14:stopEvt time="6510" objId="7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256584" cy="32403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Что за день сегодня теплый,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Очень ласковый и добрый –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Мамин день в календаре,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Вот и солнце на дворе.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Пусть для мам  всегда оно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Дарит ласку и добро.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40"/>
            <a:ext cx="3651870" cy="4413109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29996"/>
            <a:ext cx="3981755" cy="2914566"/>
          </a:xfrm>
          <a:prstGeom prst="rect">
            <a:avLst/>
          </a:prstGeom>
        </p:spPr>
      </p:pic>
      <p:pic>
        <p:nvPicPr>
          <p:cNvPr id="5" name="волшебники двора мамочка 201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987.3536" end="33752.47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08415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6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8"/>
    </mc:Choice>
    <mc:Fallback xmlns="">
      <p:transition spd="slow" advTm="8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301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7847" objId="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3888432" cy="34563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Спасибо мамочка моя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За то, что любишь ты меня!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16" y="2114097"/>
            <a:ext cx="4176464" cy="4392488"/>
          </a:xfrm>
          <a:prstGeom prst="rect">
            <a:avLst/>
          </a:prstGeom>
          <a:ln w="1270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8476"/>
            <a:ext cx="3528392" cy="3349524"/>
          </a:xfrm>
          <a:prstGeom prst="rect">
            <a:avLst/>
          </a:prstGeom>
        </p:spPr>
      </p:pic>
      <p:pic>
        <p:nvPicPr>
          <p:cNvPr id="8" name="волшебники двора мамочка 201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755.776" end="22501.6486"/>
                  <p14:fade out="7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28855" y="858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7"/>
    </mc:Choice>
    <mc:Fallback xmlns="">
      <p:transition spd="slow" advTm="10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6038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03" objId="8"/>
        <p14:stopEvt time="10917" objId="8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139136" cy="27943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Мама… В этом слове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столько света,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Нежности, заботы и любви!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80928"/>
            <a:ext cx="5330156" cy="3543721"/>
          </a:xfrm>
          <a:prstGeom prst="rect">
            <a:avLst/>
          </a:prstGeom>
          <a:ln w="1270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0"/>
            <a:ext cx="3171750" cy="3573016"/>
          </a:xfrm>
          <a:prstGeom prst="rect">
            <a:avLst/>
          </a:prstGeom>
        </p:spPr>
      </p:pic>
      <p:pic>
        <p:nvPicPr>
          <p:cNvPr id="5" name="волшебники двора мамочка 201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756.8768" end="12054.45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3608" y="42479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8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24"/>
    </mc:Choice>
    <mc:Fallback xmlns="">
      <p:transition spd="slow" advTm="14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6792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07" objId="5"/>
        <p14:stopEvt time="7791" objId="5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3484</TotalTime>
  <Words>71</Words>
  <Application>Microsoft Office PowerPoint</Application>
  <PresentationFormat>Экран (4:3)</PresentationFormat>
  <Paragraphs>14</Paragraphs>
  <Slides>14</Slides>
  <Notes>1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Самый лучший день на свете –  Поздравляют мам все дети!</vt:lpstr>
      <vt:lpstr>Мамины глаза как море, Голубые-голубые! С головою окунётся Тот, кто мамою любим. Мамины глаза как зори, Золотые-золотые!</vt:lpstr>
      <vt:lpstr>Мама милая моя,  Как же я люблю тебя!</vt:lpstr>
      <vt:lpstr>Много мам на белом свете, Всей душой их любят дети, Только мама есть одна,  Всех дороже мне она, Кто она? Отвечу я: Это мамочка моя!</vt:lpstr>
      <vt:lpstr>Когда я по городу с мамой хожу,  за руку маму я крепко держу. Зачем ей идти и бояться,  Что может она потеряться? </vt:lpstr>
      <vt:lpstr>Что за день сегодня теплый, Очень ласковый и добрый – Мамин день в календаре, Вот и солнце на дворе. Пусть для мам  всегда оно Дарит ласку и добро.</vt:lpstr>
      <vt:lpstr>Спасибо мамочка моя За то, что любишь ты меня!</vt:lpstr>
      <vt:lpstr>Мама… В этом слове  столько света, Нежности, заботы и любви!</vt:lpstr>
      <vt:lpstr>Если мама рядом - нам всегда тепло, На душе спокойно,  весело, светло. Мама нам подарит  солнца нежный луч И подскажет лучший, самый верный путь. </vt:lpstr>
      <vt:lpstr>МАМА – слово золотое, Очень мягкое, простое, Доброе… И все же Слова нет дороже. Это слово в целом свете Произносят первым дети</vt:lpstr>
      <vt:lpstr>Мама …  Это слово дорогое Первое у каждого из нас Это слово близкое, родное В день веселья,  испытаний час.</vt:lpstr>
      <vt:lpstr>Мама – начало всех начал, Любви и мудрости причал, Светоч добра и пониманья, Символ труда и созиданья. </vt:lpstr>
      <vt:lpstr>Пусть у Вас все будет гладко Жизнь пусть будет очень сладкой. Пусть любовь детишек ваших С каждым годом будет слаще!                 Ольга Анатольевна                             Евгения Сергеевна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Надюша</dc:creator>
  <cp:lastModifiedBy>Надюша</cp:lastModifiedBy>
  <cp:revision>26</cp:revision>
  <dcterms:created xsi:type="dcterms:W3CDTF">2017-11-22T11:29:37Z</dcterms:created>
  <dcterms:modified xsi:type="dcterms:W3CDTF">2017-11-25T18:41:58Z</dcterms:modified>
</cp:coreProperties>
</file>