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8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dirty="0"/>
              <a:t>МЧС. Спортивное развлечение «Юные спасатели»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ru-RU" sz="2000" b="1" dirty="0">
                <a:solidFill>
                  <a:schemeClr val="tx1"/>
                </a:solidFill>
              </a:rPr>
              <a:t>2 младшая </a:t>
            </a:r>
            <a:r>
              <a:rPr lang="ru-RU" sz="2000" b="1" dirty="0" smtClean="0">
                <a:solidFill>
                  <a:schemeClr val="tx1"/>
                </a:solidFill>
              </a:rPr>
              <a:t>группа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№1</a:t>
            </a:r>
          </a:p>
          <a:p>
            <a:pPr algn="r"/>
            <a:r>
              <a:rPr lang="ru-RU" sz="2000" b="1" dirty="0" err="1" smtClean="0">
                <a:solidFill>
                  <a:schemeClr val="tx1"/>
                </a:solidFill>
              </a:rPr>
              <a:t>Биктимирова</a:t>
            </a:r>
            <a:r>
              <a:rPr lang="ru-RU" sz="2000" b="1" dirty="0" smtClean="0">
                <a:solidFill>
                  <a:schemeClr val="tx1"/>
                </a:solidFill>
              </a:rPr>
              <a:t> Ольга Анатольевна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9.10.18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750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Цель: продолжать закреплять представления детей о профессии спасателей,  пожарных, правилах пожарной безопасности.</a:t>
            </a:r>
          </a:p>
          <a:p>
            <a:r>
              <a:rPr lang="ru-RU" dirty="0">
                <a:solidFill>
                  <a:schemeClr val="bg1"/>
                </a:solidFill>
              </a:rPr>
              <a:t>Задачи:</a:t>
            </a:r>
          </a:p>
          <a:p>
            <a:r>
              <a:rPr lang="ru-RU" dirty="0">
                <a:solidFill>
                  <a:schemeClr val="bg1"/>
                </a:solidFill>
              </a:rPr>
              <a:t>1. Совершенствовать двигательные умения и навыки.</a:t>
            </a:r>
          </a:p>
          <a:p>
            <a:r>
              <a:rPr lang="ru-RU" dirty="0">
                <a:solidFill>
                  <a:schemeClr val="bg1"/>
                </a:solidFill>
              </a:rPr>
              <a:t> 2. Формировать координацию и согласованность движений различных частей тела.</a:t>
            </a:r>
          </a:p>
          <a:p>
            <a:r>
              <a:rPr lang="ru-RU" dirty="0">
                <a:solidFill>
                  <a:schemeClr val="bg1"/>
                </a:solidFill>
              </a:rPr>
              <a:t>3. Развивать физические качества: быстроту, выносливость, ловкость. </a:t>
            </a:r>
          </a:p>
          <a:p>
            <a:r>
              <a:rPr lang="ru-RU" dirty="0">
                <a:solidFill>
                  <a:schemeClr val="bg1"/>
                </a:solidFill>
              </a:rPr>
              <a:t>4. Формировать здоровый образ жизни.</a:t>
            </a:r>
          </a:p>
          <a:p>
            <a:r>
              <a:rPr lang="ru-RU" dirty="0">
                <a:solidFill>
                  <a:schemeClr val="bg1"/>
                </a:solidFill>
              </a:rPr>
              <a:t> 5. Воспитывать интерес и уважение к труду спасателей, пожарных. </a:t>
            </a:r>
          </a:p>
          <a:p>
            <a:r>
              <a:rPr lang="ru-RU" dirty="0">
                <a:solidFill>
                  <a:schemeClr val="bg1"/>
                </a:solidFill>
              </a:rPr>
              <a:t>6. Закреплять знания правил пожарной безопасности.</a:t>
            </a:r>
          </a:p>
          <a:p>
            <a:r>
              <a:rPr lang="ru-RU" dirty="0">
                <a:solidFill>
                  <a:schemeClr val="bg1"/>
                </a:solidFill>
              </a:rPr>
              <a:t> Оборудование: 2 большие машинки, 30 кубиков, 2 ориентира, 2 носилки, 2 куклы.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52" y="3970318"/>
            <a:ext cx="3850243" cy="288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2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228" y="54868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Ход мероприятия</a:t>
            </a:r>
          </a:p>
          <a:p>
            <a:r>
              <a:rPr lang="ru-RU" dirty="0"/>
              <a:t>Дети входят в спортзал под марш и садятся на стульчики. </a:t>
            </a:r>
          </a:p>
          <a:p>
            <a:r>
              <a:rPr lang="ru-RU" dirty="0"/>
              <a:t>Ведущая:  Внимание, внимание! Отряд спасателей набирает команду дружных, смелых, отважных ребят из детского сада.</a:t>
            </a:r>
          </a:p>
          <a:p>
            <a:r>
              <a:rPr lang="ru-RU" dirty="0"/>
              <a:t>- а, кто такие спасатели? (ответы детей). Правильно, это люди, которые побеждают огонь и воду, спасая людей попавших в беду. Пожарные, спасатели – это герои, которые каждую минуту рискуют своими жизнями.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4953000"/>
            <a:ext cx="3305175" cy="190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" y="3846605"/>
            <a:ext cx="4499991" cy="337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6" y="602009"/>
            <a:ext cx="3241342" cy="432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5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Ведущий:</a:t>
            </a:r>
          </a:p>
          <a:p>
            <a:r>
              <a:rPr lang="ru-RU" dirty="0"/>
              <a:t>Смел огонь, они смелее,</a:t>
            </a:r>
          </a:p>
          <a:p>
            <a:r>
              <a:rPr lang="ru-RU" dirty="0"/>
              <a:t>Он силен, они смелее,</a:t>
            </a:r>
          </a:p>
          <a:p>
            <a:r>
              <a:rPr lang="ru-RU" dirty="0"/>
              <a:t>Их огнем не испугать,</a:t>
            </a:r>
          </a:p>
          <a:p>
            <a:r>
              <a:rPr lang="ru-RU" dirty="0"/>
              <a:t>Им к огню не привыкать!</a:t>
            </a:r>
          </a:p>
          <a:p>
            <a:r>
              <a:rPr lang="ru-RU" dirty="0"/>
              <a:t>Вот и мы сейчас проведем соревнования юных спасателей.</a:t>
            </a:r>
          </a:p>
          <a:p>
            <a:r>
              <a:rPr lang="ru-RU" dirty="0"/>
              <a:t>И я представляю наши команды:  «Огонек» и «Капелька».</a:t>
            </a:r>
          </a:p>
          <a:p>
            <a:r>
              <a:rPr lang="ru-RU" dirty="0"/>
              <a:t>1-й конкурс: «Чья команда быстрее соберется?»</a:t>
            </a:r>
          </a:p>
          <a:p>
            <a:r>
              <a:rPr lang="ru-RU" dirty="0"/>
              <a:t>По сигналу (музыка) дети расходятся по всему залу. По окончании музыки дети должны подбежать к своему воспитателю. Во время звучания музыки воспитатели меняют местами. Выигрывает команда, которая быстрее соберется вокруг своего воспитателя.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" y="3726414"/>
            <a:ext cx="3203848" cy="2402886"/>
          </a:xfrm>
          <a:prstGeom prst="snip2DiagRect">
            <a:avLst>
              <a:gd name="adj1" fmla="val 2083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38" y="3591019"/>
            <a:ext cx="3384375" cy="25382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3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6246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2-й конкурс:  «Кто быстрее подаст сигнал тревоги?»</a:t>
            </a:r>
          </a:p>
          <a:p>
            <a:r>
              <a:rPr lang="ru-RU" dirty="0"/>
              <a:t>От места старта участник бежит до стульчика, на котором лежит колокольчик, подает сигнал (звенит) и бежит обратно. Передает эстафету следующему.</a:t>
            </a:r>
          </a:p>
          <a:p>
            <a:r>
              <a:rPr lang="ru-RU" dirty="0"/>
              <a:t>3-й конкурс: «Приезд спасателей»</a:t>
            </a:r>
          </a:p>
          <a:p>
            <a:r>
              <a:rPr lang="ru-RU" dirty="0"/>
              <a:t>Раздался взрыв. Нужно быстро добраться до места происшествия. Спасатели должны оббежать ориентир, взявшись за руки всей командой, вернуться обратно и сесть на стульчики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1995"/>
            <a:ext cx="5061340" cy="379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3061995"/>
            <a:ext cx="27241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7353" y="404664"/>
            <a:ext cx="76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4-й конкурс: «Разбор завалов»</a:t>
            </a:r>
          </a:p>
          <a:p>
            <a:r>
              <a:rPr lang="ru-RU" dirty="0"/>
              <a:t>В результате взрыва разрушен дом. Спасателям необходимо быстро разобрать завалы. «Кирпичики» разбросаны по залу, дети собирают кирпичики в машину. Кто больше и быстрее соберёт «кирпичики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355" y="2942946"/>
            <a:ext cx="5220072" cy="391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4" y="4900473"/>
            <a:ext cx="33051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2085" y="3243890"/>
            <a:ext cx="4913659" cy="42862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35845"/>
            <a:ext cx="71105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5-й конкурс:  «Спасение пострадавших»</a:t>
            </a:r>
          </a:p>
          <a:p>
            <a:r>
              <a:rPr lang="ru-RU" dirty="0"/>
              <a:t>Теперь необходимо как можно быстрее вытащить из-под  завалов пострадавших. Дети, по двое, берут носилки (платок) и бегут к пострадавшему (кукле), </a:t>
            </a:r>
            <a:r>
              <a:rPr lang="ru-RU" dirty="0" err="1"/>
              <a:t>ложат</a:t>
            </a:r>
            <a:r>
              <a:rPr lang="ru-RU" dirty="0"/>
              <a:t> его на носилки и относят в мед. часть.  Передают эстафету следующей паре.</a:t>
            </a:r>
          </a:p>
          <a:p>
            <a:r>
              <a:rPr lang="ru-RU" dirty="0"/>
              <a:t>Ведущий: Если вдруг пожар возник</a:t>
            </a:r>
          </a:p>
          <a:p>
            <a:r>
              <a:rPr lang="ru-RU" dirty="0"/>
              <a:t>Ты обязан в тот же миг</a:t>
            </a:r>
          </a:p>
          <a:p>
            <a:r>
              <a:rPr lang="ru-RU" dirty="0"/>
              <a:t>В часть пожарным позвонить</a:t>
            </a:r>
          </a:p>
          <a:p>
            <a:r>
              <a:rPr lang="ru-RU" dirty="0"/>
              <a:t>О пожаре …. СООБЩИТЬ.</a:t>
            </a:r>
          </a:p>
          <a:p>
            <a:r>
              <a:rPr lang="ru-RU" dirty="0"/>
              <a:t>В коробке спят сестрички,</a:t>
            </a:r>
          </a:p>
          <a:p>
            <a:r>
              <a:rPr lang="ru-RU" dirty="0"/>
              <a:t>Это маленькие…. СПИЧКИ.</a:t>
            </a:r>
          </a:p>
          <a:p>
            <a:r>
              <a:rPr lang="ru-RU" dirty="0"/>
              <a:t>Знают все, человек без огня</a:t>
            </a:r>
          </a:p>
          <a:p>
            <a:r>
              <a:rPr lang="ru-RU" dirty="0"/>
              <a:t>Не живет ни единого дня.</a:t>
            </a:r>
          </a:p>
          <a:p>
            <a:r>
              <a:rPr lang="ru-RU" dirty="0"/>
              <a:t>Но когда у огня сильный жар</a:t>
            </a:r>
          </a:p>
          <a:p>
            <a:r>
              <a:rPr lang="ru-RU" dirty="0"/>
              <a:t>Может просто случится …. ПОЖАР.</a:t>
            </a:r>
          </a:p>
          <a:p>
            <a:r>
              <a:rPr lang="ru-RU" dirty="0"/>
              <a:t>Ведущий: Часто люди погибают не от огня, а от угарных газов, которые появляются в процессе горения. В этом случае мы с вами, дети встаём на четвереньки и ползём к дверям выхода.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41501"/>
            <a:ext cx="3333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07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64</TotalTime>
  <Words>538</Words>
  <Application>Microsoft Office PowerPoint</Application>
  <PresentationFormat>Экран (4:3)</PresentationFormat>
  <Paragraphs>45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NewsPrint</vt:lpstr>
      <vt:lpstr>МЧС. Спортивное развлечение «Юные спасатели»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МЧС. Спортивное развлечение «Юные спасатели» </dc:title>
  <dc:creator>Лилия Билик</dc:creator>
  <cp:lastModifiedBy>Билик</cp:lastModifiedBy>
  <cp:revision>6</cp:revision>
  <dcterms:created xsi:type="dcterms:W3CDTF">2018-10-10T14:24:17Z</dcterms:created>
  <dcterms:modified xsi:type="dcterms:W3CDTF">2018-10-12T15:10:05Z</dcterms:modified>
</cp:coreProperties>
</file>